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28" r:id="rId2"/>
    <p:sldId id="259" r:id="rId3"/>
    <p:sldId id="294" r:id="rId4"/>
    <p:sldId id="321" r:id="rId5"/>
    <p:sldId id="329" r:id="rId6"/>
    <p:sldId id="296" r:id="rId7"/>
    <p:sldId id="297" r:id="rId8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23E75"/>
    <a:srgbClr val="F9A1BC"/>
    <a:srgbClr val="CC0099"/>
    <a:srgbClr val="000000"/>
    <a:srgbClr val="8C35E4"/>
    <a:srgbClr val="442183"/>
    <a:srgbClr val="663300"/>
    <a:srgbClr val="382533"/>
    <a:srgbClr val="5C8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816" autoAdjust="0"/>
  </p:normalViewPr>
  <p:slideViewPr>
    <p:cSldViewPr>
      <p:cViewPr varScale="1">
        <p:scale>
          <a:sx n="63" d="100"/>
          <a:sy n="63" d="100"/>
        </p:scale>
        <p:origin x="159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716016" y="1484784"/>
            <a:ext cx="4104456" cy="201622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23E75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268760"/>
            <a:ext cx="8009660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57200" y="1628800"/>
            <a:ext cx="4834880" cy="230425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CC99FF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Create-A-Thon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716016" y="3212976"/>
            <a:ext cx="356962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Our Idea’s Submission for the Creative Coding Competition with 3D Graphics an Design.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5004048" y="1052736"/>
            <a:ext cx="216024" cy="216024"/>
          </a:xfrm>
          <a:prstGeom prst="line">
            <a:avLst/>
          </a:prstGeom>
          <a:ln w="38100">
            <a:solidFill>
              <a:srgbClr val="F23E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8028384" y="5157192"/>
            <a:ext cx="216024" cy="2160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1331640" y="1712590"/>
            <a:ext cx="2088232" cy="2088232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3655740" y="1712590"/>
            <a:ext cx="2088232" cy="2088232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5979840" y="1712590"/>
            <a:ext cx="2088232" cy="2088232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456034" y="3946483"/>
            <a:ext cx="2088232" cy="2088232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7544" y="498738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F23E75"/>
                </a:solidFill>
                <a:latin typeface="+mj-lt"/>
                <a:ea typeface="맑은 고딕" panose="020B0503020000020004" pitchFamily="50" charset="-127"/>
              </a:rPr>
              <a:t>CONTENTS     </a:t>
            </a:r>
            <a:endParaRPr lang="ko-KR" altLang="en-US" sz="3000" b="1" dirty="0">
              <a:solidFill>
                <a:srgbClr val="F23E75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511660" y="2319143"/>
            <a:ext cx="1728192" cy="803117"/>
            <a:chOff x="1619672" y="2996952"/>
            <a:chExt cx="1728192" cy="803117"/>
          </a:xfrm>
        </p:grpSpPr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Team Members</a:t>
              </a:r>
            </a:p>
          </p:txBody>
        </p:sp>
        <p:sp>
          <p:nvSpPr>
            <p:cNvPr id="41" name="TextBox 13"/>
            <p:cNvSpPr txBox="1">
              <a:spLocks noChangeArrowheads="1"/>
            </p:cNvSpPr>
            <p:nvPr/>
          </p:nvSpPr>
          <p:spPr bwMode="auto">
            <a:xfrm>
              <a:off x="2229532" y="299695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CC99FF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rgbClr val="CC99FF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타원 21"/>
          <p:cNvSpPr/>
          <p:nvPr/>
        </p:nvSpPr>
        <p:spPr>
          <a:xfrm>
            <a:off x="1331640" y="1784598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655740" y="2023638"/>
            <a:ext cx="2042864" cy="1347995"/>
            <a:chOff x="1462336" y="2913162"/>
            <a:chExt cx="2042864" cy="1347995"/>
          </a:xfrm>
        </p:grpSpPr>
        <p:sp>
          <p:nvSpPr>
            <p:cNvPr id="127" name="Text Box 5"/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Abstract</a:t>
              </a:r>
            </a:p>
          </p:txBody>
        </p:sp>
        <p:sp>
          <p:nvSpPr>
            <p:cNvPr id="128" name="Text Box 11"/>
            <p:cNvSpPr txBox="1">
              <a:spLocks noChangeArrowheads="1"/>
            </p:cNvSpPr>
            <p:nvPr/>
          </p:nvSpPr>
          <p:spPr bwMode="auto">
            <a:xfrm>
              <a:off x="1462336" y="4014936"/>
              <a:ext cx="20428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What is our idea?</a:t>
              </a:r>
            </a:p>
          </p:txBody>
        </p:sp>
        <p:sp>
          <p:nvSpPr>
            <p:cNvPr id="129" name="TextBox 13"/>
            <p:cNvSpPr txBox="1">
              <a:spLocks noChangeArrowheads="1"/>
            </p:cNvSpPr>
            <p:nvPr/>
          </p:nvSpPr>
          <p:spPr bwMode="auto">
            <a:xfrm>
              <a:off x="2208693" y="2913162"/>
              <a:ext cx="6019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F9A1BC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rgbClr val="F9A1BC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001048" y="2240921"/>
            <a:ext cx="2042864" cy="1264205"/>
            <a:chOff x="1462336" y="2996952"/>
            <a:chExt cx="2042864" cy="1264205"/>
          </a:xfrm>
        </p:grpSpPr>
        <p:sp>
          <p:nvSpPr>
            <p:cNvPr id="132" name="Text Box 5"/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Tools Used</a:t>
              </a:r>
            </a:p>
          </p:txBody>
        </p:sp>
        <p:sp>
          <p:nvSpPr>
            <p:cNvPr id="133" name="Text Box 11"/>
            <p:cNvSpPr txBox="1">
              <a:spLocks noChangeArrowheads="1"/>
            </p:cNvSpPr>
            <p:nvPr/>
          </p:nvSpPr>
          <p:spPr bwMode="auto">
            <a:xfrm>
              <a:off x="1462336" y="4014936"/>
              <a:ext cx="20428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4" name="TextBox 13"/>
            <p:cNvSpPr txBox="1">
              <a:spLocks noChangeArrowheads="1"/>
            </p:cNvSpPr>
            <p:nvPr/>
          </p:nvSpPr>
          <p:spPr bwMode="auto">
            <a:xfrm>
              <a:off x="2229532" y="299695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CC99FF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rgbClr val="CC99FF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3498404" y="4366818"/>
            <a:ext cx="2042864" cy="1264205"/>
            <a:chOff x="1462336" y="2996952"/>
            <a:chExt cx="2042864" cy="1264205"/>
          </a:xfrm>
        </p:grpSpPr>
        <p:sp>
          <p:nvSpPr>
            <p:cNvPr id="142" name="Text Box 5"/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Snapshots from our project</a:t>
              </a:r>
            </a:p>
          </p:txBody>
        </p:sp>
        <p:sp>
          <p:nvSpPr>
            <p:cNvPr id="143" name="Text Box 11"/>
            <p:cNvSpPr txBox="1">
              <a:spLocks noChangeArrowheads="1"/>
            </p:cNvSpPr>
            <p:nvPr/>
          </p:nvSpPr>
          <p:spPr bwMode="auto">
            <a:xfrm>
              <a:off x="1462336" y="4014936"/>
              <a:ext cx="20428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4" name="TextBox 13"/>
            <p:cNvSpPr txBox="1">
              <a:spLocks noChangeArrowheads="1"/>
            </p:cNvSpPr>
            <p:nvPr/>
          </p:nvSpPr>
          <p:spPr bwMode="auto">
            <a:xfrm>
              <a:off x="2229531" y="2996952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F9A1BC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rgbClr val="F9A1BC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타원 145"/>
          <p:cNvSpPr/>
          <p:nvPr/>
        </p:nvSpPr>
        <p:spPr>
          <a:xfrm>
            <a:off x="5159288" y="5377016"/>
            <a:ext cx="504056" cy="504056"/>
          </a:xfrm>
          <a:prstGeom prst="ellipse">
            <a:avLst/>
          </a:prstGeom>
          <a:solidFill>
            <a:srgbClr val="F23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292079" y="1412776"/>
            <a:ext cx="2476859" cy="261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GB" sz="1400" b="0" i="0" dirty="0">
                <a:solidFill>
                  <a:srgbClr val="D9F1F6"/>
                </a:solidFill>
                <a:effectLst/>
                <a:latin typeface="Corbel" panose="020B0503020204020204" pitchFamily="34" charset="0"/>
              </a:rPr>
              <a:t>Aryan Singh Kushwaha: - 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400" b="0" i="0" dirty="0">
                <a:solidFill>
                  <a:srgbClr val="D9F1F6"/>
                </a:solidFill>
                <a:effectLst/>
                <a:latin typeface="Corbel" panose="020B0503020204020204" pitchFamily="34" charset="0"/>
              </a:rPr>
              <a:t>20BAI1288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400" b="0" i="0" u="none" strike="noStrike" dirty="0">
                <a:solidFill>
                  <a:srgbClr val="D9F1F6"/>
                </a:solidFill>
                <a:effectLst/>
                <a:latin typeface="Corbel" panose="020B0503020204020204" pitchFamily="34" charset="0"/>
              </a:rPr>
              <a:t>2. Ibrahim Ahmed Siddiqui: - 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400" b="0" i="0" u="none" strike="noStrike" dirty="0">
                <a:solidFill>
                  <a:srgbClr val="D9F1F6"/>
                </a:solidFill>
                <a:effectLst/>
                <a:latin typeface="Corbel" panose="020B0503020204020204" pitchFamily="34" charset="0"/>
              </a:rPr>
              <a:t>20BAI1189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​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400" b="0" i="0" u="none" strike="noStrike" dirty="0">
                <a:solidFill>
                  <a:srgbClr val="D9F1F6"/>
                </a:solidFill>
                <a:effectLst/>
                <a:latin typeface="Corbel" panose="020B0503020204020204" pitchFamily="34" charset="0"/>
              </a:rPr>
              <a:t>3. </a:t>
            </a:r>
            <a:r>
              <a:rPr lang="en-GB" sz="1400" b="0" i="0" u="none" strike="noStrike" dirty="0" err="1">
                <a:solidFill>
                  <a:srgbClr val="D9F1F6"/>
                </a:solidFill>
                <a:effectLst/>
                <a:latin typeface="Corbel" panose="020B0503020204020204" pitchFamily="34" charset="0"/>
              </a:rPr>
              <a:t>Ratneshwar</a:t>
            </a:r>
            <a:r>
              <a:rPr lang="en-GB" sz="1400" b="0" i="0" u="none" strike="noStrike" dirty="0">
                <a:solidFill>
                  <a:srgbClr val="D9F1F6"/>
                </a:solidFill>
                <a:effectLst/>
                <a:latin typeface="Corbel" panose="020B0503020204020204" pitchFamily="34" charset="0"/>
              </a:rPr>
              <a:t>: -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400" b="0" i="0" u="none" strike="noStrike" dirty="0">
                <a:solidFill>
                  <a:srgbClr val="D9F1F6"/>
                </a:solidFill>
                <a:effectLst/>
                <a:latin typeface="Corbel" panose="020B0503020204020204" pitchFamily="34" charset="0"/>
              </a:rPr>
              <a:t> 20BAI1192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​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347664" y="1052736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547664" y="1176958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03648" y="1916832"/>
            <a:ext cx="2880320" cy="1304607"/>
            <a:chOff x="1259632" y="1650534"/>
            <a:chExt cx="2880320" cy="130460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59632" y="2204864"/>
              <a:ext cx="28803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Our Team Members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331045" y="2708920"/>
              <a:ext cx="27374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01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800" dirty="0"/>
              <a:t>02. ABSTRACT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2" y="1268760"/>
            <a:ext cx="8073660" cy="5112568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are creating an interesting adventure, expedition, and</a:t>
            </a:r>
          </a:p>
          <a:p>
            <a:pPr marL="0" indent="0" algn="l" rtl="0" fontAlgn="base"/>
            <a:r>
              <a:rPr lang="en-GB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survival game.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Try your best to survive this and prove your survival instinct by making the high score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95536" y="1484333"/>
            <a:ext cx="2476859" cy="1324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GB" sz="1400" b="1" i="0" dirty="0">
                <a:solidFill>
                  <a:srgbClr val="D9F1F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400" b="1" i="0" u="none" strike="noStrike" dirty="0">
                <a:solidFill>
                  <a:srgbClr val="D9F1F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sz="1400" b="1" i="0" u="none" strike="noStrike" dirty="0" err="1">
                <a:solidFill>
                  <a:srgbClr val="D9F1F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en-GB" sz="1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400" b="1" i="0" u="none" strike="noStrike" dirty="0">
                <a:solidFill>
                  <a:srgbClr val="D9F1F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GB" sz="1400" b="1" dirty="0" err="1">
                <a:solidFill>
                  <a:srgbClr val="D9F1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Piskelapp</a:t>
            </a:r>
            <a:endParaRPr kumimoji="1" lang="en-US" altLang="ko-KR" sz="13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292080" y="908720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492080" y="1032942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48886" y="1652560"/>
            <a:ext cx="2880320" cy="1304607"/>
            <a:chOff x="1259632" y="1650534"/>
            <a:chExt cx="2880320" cy="130460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59632" y="2204864"/>
              <a:ext cx="28803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Tools Used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331045" y="2708920"/>
              <a:ext cx="27374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03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138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Snapshots from out project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76E50-9E3E-ACA3-2279-C6CB36CBF2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" r="46320" b="7368"/>
          <a:stretch/>
        </p:blipFill>
        <p:spPr>
          <a:xfrm>
            <a:off x="251520" y="2408375"/>
            <a:ext cx="3744416" cy="362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21D99-D309-BEEB-17E0-15A8310C1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3" t="9916" r="38510" b="14484"/>
          <a:stretch/>
        </p:blipFill>
        <p:spPr>
          <a:xfrm>
            <a:off x="4211960" y="1196752"/>
            <a:ext cx="2088232" cy="3888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3B108-6401-D5AB-58FB-FB195762B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6" t="9799" r="38576" b="14601"/>
          <a:stretch/>
        </p:blipFill>
        <p:spPr>
          <a:xfrm>
            <a:off x="6536952" y="2402799"/>
            <a:ext cx="208823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C99FF"/>
                </a:solidFill>
              </a:rPr>
              <a:t>THANK</a:t>
            </a:r>
            <a:br>
              <a:rPr lang="en-US" altLang="ko-KR" dirty="0">
                <a:solidFill>
                  <a:srgbClr val="CC99FF"/>
                </a:solidFill>
              </a:rPr>
            </a:br>
            <a:r>
              <a:rPr lang="en-US" altLang="ko-KR" dirty="0">
                <a:solidFill>
                  <a:srgbClr val="CC99FF"/>
                </a:solidFill>
              </a:rPr>
              <a:t>YOU</a:t>
            </a:r>
            <a:endParaRPr lang="ko-KR" altLang="en-US" dirty="0">
              <a:solidFill>
                <a:srgbClr val="CC99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30064</TotalTime>
  <Words>116</Words>
  <Application>Microsoft Office PowerPoint</Application>
  <PresentationFormat>On-screen Show (4:3)</PresentationFormat>
  <Paragraphs>36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Corbel</vt:lpstr>
      <vt:lpstr>Arial</vt:lpstr>
      <vt:lpstr>Calibri Light</vt:lpstr>
      <vt:lpstr>굴림체</vt:lpstr>
      <vt:lpstr>맑은 고딕</vt:lpstr>
      <vt:lpstr>Calibri</vt:lpstr>
      <vt:lpstr>Times New Roman</vt:lpstr>
      <vt:lpstr>Office 테마</vt:lpstr>
      <vt:lpstr>Create-A-Thon</vt:lpstr>
      <vt:lpstr>PowerPoint Presentation</vt:lpstr>
      <vt:lpstr>PowerPoint Presentation</vt:lpstr>
      <vt:lpstr>02. ABSTRACT</vt:lpstr>
      <vt:lpstr>PowerPoint Presentation</vt:lpstr>
      <vt:lpstr>Snapshots from out project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ARYAN SINGH KUSWAHA</cp:lastModifiedBy>
  <cp:revision>1</cp:revision>
  <dcterms:created xsi:type="dcterms:W3CDTF">2010-02-01T08:03:16Z</dcterms:created>
  <dcterms:modified xsi:type="dcterms:W3CDTF">2022-09-12T09:41:45Z</dcterms:modified>
  <cp:category>www.slidemembers.com</cp:category>
</cp:coreProperties>
</file>